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 varScale="1">
        <p:scale>
          <a:sx n="122" d="100"/>
          <a:sy n="122" d="100"/>
        </p:scale>
        <p:origin x="11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55B58-F9AC-3E46-9F75-CD39A9C705B7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9BD2D-51D7-5641-B4C4-9E805BC18F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4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1024B-3A21-E445-BA71-F3555B2EE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0C5741-7B78-174F-A03B-526D4B6098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9AAE8-9AC7-274A-BC50-9A9ED42F1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E97CC2-F89D-E644-8BD3-210CA893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9AA944-8DB8-7D42-A5D2-127A5FE8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ABE7E-209E-0145-B296-148BE26E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0FC595-E43D-234C-9F4A-6668A58D7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52CAF-BFF5-C849-8230-9F719A06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6C9A3-3885-9B47-8719-6CAFB41A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3F3F72-A4DD-1246-987F-3E182E36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5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11D8BB-DFF7-5D4B-AADA-9D4CEA2D9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573D29-BE57-C440-BE4A-7F81BCB8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BEA50C-C66A-7345-BE2B-DA3EFB0E3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BDDB1E-043A-714B-9CE2-F0076FE9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81675-F6A6-C34A-88AA-69FA582B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8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EA9A1D-B3A9-234A-85A9-8842E2A1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AA17C-86D7-724C-8929-13780DFD4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7A89A9-5815-1242-B9F9-210B5D925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320417-08A1-8D4B-8086-58AF871E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B0F352-035E-3045-9F4E-8A52354D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3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EF294-B3CC-B742-8AE7-1D2EF838D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744B5C-4D9F-1D4A-BC71-510E6A720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0A290E-D675-3645-B4F8-4CBF05E2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A74F8C-622F-D94C-ACB7-A3AE4A5C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1E0107-FC36-0849-A9D9-90EC70E1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5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01793-3BEE-4C45-A0EB-0D9CED99B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842434-B1BC-BF4A-B2B7-A2C016314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0B5F54-D996-404C-8E15-C516E1ACD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5439AF-B043-2E4C-BEB9-72790890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B0CAA8-1853-A246-A941-F6E4D47C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2060B6-B994-A04F-A407-DA12326D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8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93C30-37D7-154E-82A3-839C7141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A29B6B-4ECD-2B44-A960-BBF7F2638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8A84DF-4BAF-8F4D-B452-A17CDE7F1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DB92C8-7E16-EE48-A815-B0F45C070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4395EA-AC77-8F46-9087-1FE7C09DE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B814FF0-F76C-1244-ACD8-D93E61DC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A5257F-2C19-2242-9D48-F75506FE5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3B4D76-16D6-4748-A7AD-E9079A417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4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233ABD-AE98-B746-B9E2-00AE5E80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E44AEC-A1C4-A848-8152-C7C1FD1D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A5587C-6C8B-AD4A-897A-9EDB4204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FD6D68-A345-0C4F-AAA9-C65FF5EB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6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D32AAF-30D3-D940-97DE-61657D4B3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B7FA707-4D25-5740-AF4B-D3F92E843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DC7C34-E3E3-A544-9F5C-C467B15D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8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34815-057B-074B-8652-C3725407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DDD692-6046-FC42-A7FE-34A999E4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4646AD-0D24-6449-B4E2-BD1FCD7A0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0A0D81-8A4C-AA42-A0E1-A551D08F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6D2A1C-A63F-904B-A515-3D92E7E7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015B21-909C-424C-8EAE-B2124BB03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6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8F847-48E0-8C4E-BA04-930C4CCAD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C65C52-A772-6C42-AEFA-DBAD99F0A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DF1175-A27C-EB4B-98BE-DA95189A5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1163E6-9051-B543-B826-77896F84D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4D4B4C-C88E-7C45-BC97-99D1E2E5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DC7488-A304-9141-B04F-76344AD8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5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5A7D63-F4D1-4647-A789-D3A5E914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7E414D-B47F-594E-9187-99AEE5DA0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28CA63-FB5E-6D46-8248-CFC9D7035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7D99-93C7-9C4A-93FA-C5CDF87390D9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F6A989-D5A2-7248-A9B7-36BF0C195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6733FD-77EC-0A49-AD87-BBD0AE1A1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68502-FD39-A94C-BB5C-000832A56ED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7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149">
            <a:extLst>
              <a:ext uri="{FF2B5EF4-FFF2-40B4-BE49-F238E27FC236}">
                <a16:creationId xmlns:a16="http://schemas.microsoft.com/office/drawing/2014/main" id="{99CEE05D-F25C-4EC3-B527-D9C999E3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53652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F036726-0C05-446E-91C3-B986EBEA0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7403" y="438539"/>
            <a:ext cx="6710184" cy="6002060"/>
          </a:xfrm>
          <a:prstGeom prst="rect">
            <a:avLst/>
          </a:prstGeom>
          <a:solidFill>
            <a:schemeClr val="bg1">
              <a:alpha val="4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A310ABCD-C34B-42D1-9BEB-47755A3EA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6" y="650014"/>
            <a:ext cx="3367217" cy="32660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E2371D1E-C95F-A54A-AD38-4EE632E807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47" r="8510"/>
          <a:stretch/>
        </p:blipFill>
        <p:spPr>
          <a:xfrm>
            <a:off x="848114" y="810881"/>
            <a:ext cx="2945391" cy="2945339"/>
          </a:xfrm>
          <a:prstGeom prst="rect">
            <a:avLst/>
          </a:prstGeom>
        </p:spPr>
      </p:pic>
      <p:sp>
        <p:nvSpPr>
          <p:cNvPr id="156" name="Rectangle 155">
            <a:extLst>
              <a:ext uri="{FF2B5EF4-FFF2-40B4-BE49-F238E27FC236}">
                <a16:creationId xmlns:a16="http://schemas.microsoft.com/office/drawing/2014/main" id="{F38AB6A2-89F7-43B5-B608-50DFC740D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650014"/>
            <a:ext cx="2765759" cy="21367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6585B74-DAF6-470E-B2F3-B5530A709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286" y="4088217"/>
            <a:ext cx="3367217" cy="21248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30BAD96F-CE2F-4682-99B8-0DD9E6AE2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2946" y="2947051"/>
            <a:ext cx="2765759" cy="32660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Image 6" descr="Une image contenant carte&#10;&#10;Description générée automatiquement">
            <a:extLst>
              <a:ext uri="{FF2B5EF4-FFF2-40B4-BE49-F238E27FC236}">
                <a16:creationId xmlns:a16="http://schemas.microsoft.com/office/drawing/2014/main" id="{65267CAD-363A-C14D-B6DC-F80EB47B8C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018" r="16021" b="1"/>
          <a:stretch/>
        </p:blipFill>
        <p:spPr>
          <a:xfrm>
            <a:off x="4323497" y="3357463"/>
            <a:ext cx="2434339" cy="2434317"/>
          </a:xfrm>
          <a:prstGeom prst="rect">
            <a:avLst/>
          </a:prstGeom>
        </p:spPr>
      </p:pic>
      <p:pic>
        <p:nvPicPr>
          <p:cNvPr id="2050" name="Picture 2" descr="Port Atlantique La Rochelle - Site officiel">
            <a:extLst>
              <a:ext uri="{FF2B5EF4-FFF2-40B4-BE49-F238E27FC236}">
                <a16:creationId xmlns:a16="http://schemas.microsoft.com/office/drawing/2014/main" id="{A7188B5C-A606-8541-838B-0B12251AA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576" y="843492"/>
            <a:ext cx="2542505" cy="1749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ETEC IN VIVO">
            <a:extLst>
              <a:ext uri="{FF2B5EF4-FFF2-40B4-BE49-F238E27FC236}">
                <a16:creationId xmlns:a16="http://schemas.microsoft.com/office/drawing/2014/main" id="{54D0649F-D563-934F-9BA7-7A3C2EBE9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031" y="3368121"/>
            <a:ext cx="2094428" cy="97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D8886FC-57FF-411E-BF0A-CF259CA5D121}"/>
              </a:ext>
            </a:extLst>
          </p:cNvPr>
          <p:cNvSpPr txBox="1"/>
          <p:nvPr/>
        </p:nvSpPr>
        <p:spPr>
          <a:xfrm>
            <a:off x="7953926" y="2679002"/>
            <a:ext cx="37141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0" dirty="0">
                <a:effectLst/>
                <a:latin typeface="-apple-system"/>
              </a:rPr>
              <a:t>#Geophysical Survey </a:t>
            </a:r>
          </a:p>
          <a:p>
            <a:r>
              <a:rPr lang="fr-FR" sz="3200" i="0" dirty="0">
                <a:effectLst/>
                <a:latin typeface="-apple-system"/>
              </a:rPr>
              <a:t>#Side Scan Sonar</a:t>
            </a:r>
            <a:endParaRPr lang="en-GB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7BC8F2A-25E3-416C-8A32-6603CDC76CD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658"/>
          <a:stretch/>
        </p:blipFill>
        <p:spPr>
          <a:xfrm>
            <a:off x="751164" y="4936802"/>
            <a:ext cx="3003151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405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FRALEU</dc:creator>
  <cp:lastModifiedBy>Hydroconsult SARL</cp:lastModifiedBy>
  <cp:revision>8</cp:revision>
  <dcterms:created xsi:type="dcterms:W3CDTF">2021-03-25T14:36:54Z</dcterms:created>
  <dcterms:modified xsi:type="dcterms:W3CDTF">2021-03-29T09:32:52Z</dcterms:modified>
</cp:coreProperties>
</file>